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Lds47Fd4M8F+xKzAwZS6wSJ2Z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PORTADA2: CAMBIAR FOTOGRAFÍA DE FONDO PARA NUEVAS PRESENTACIONES</a:t>
            </a: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2137893" y="2194211"/>
            <a:ext cx="63106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C"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137893" y="3147246"/>
            <a:ext cx="63106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C"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35925" y="339031"/>
            <a:ext cx="57333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Secretaría General de Comunicación de la Presidencia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" y="610"/>
            <a:ext cx="12189831" cy="685678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41943" y="323683"/>
            <a:ext cx="436153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500" b="1" i="0" u="none" strike="noStrike" cap="none" dirty="0">
                <a:solidFill>
                  <a:srgbClr val="212D5A"/>
                </a:solidFill>
                <a:sym typeface="Arial"/>
              </a:rPr>
              <a:t>Instituto Nacional de Donación y Trasplante de Órganos, Tejidos y Células INDOT</a:t>
            </a:r>
            <a:endParaRPr sz="15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856"/>
            <a:ext cx="12193087" cy="685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2544194" y="2903557"/>
            <a:ext cx="805133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Subtítulo o separadores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3762DD4C-5B9C-0E82-AAD3-B6E2670742A5}"/>
              </a:ext>
            </a:extLst>
          </p:cNvPr>
          <p:cNvSpPr txBox="1"/>
          <p:nvPr/>
        </p:nvSpPr>
        <p:spPr>
          <a:xfrm>
            <a:off x="527680" y="5981533"/>
            <a:ext cx="436153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500" b="1" i="0" u="none" strike="noStrike" cap="none" dirty="0">
                <a:solidFill>
                  <a:schemeClr val="bg1"/>
                </a:solidFill>
                <a:sym typeface="Arial"/>
              </a:rPr>
              <a:t>Instituto Nacional de Donación y Trasplante de Órganos, Tejidos y Células INDOT</a:t>
            </a:r>
            <a:endParaRPr sz="15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l="24450"/>
          <a:stretch/>
        </p:blipFill>
        <p:spPr>
          <a:xfrm>
            <a:off x="0" y="-1"/>
            <a:ext cx="7771198" cy="685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7" y="856"/>
            <a:ext cx="12193087" cy="685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7035724" y="3271178"/>
            <a:ext cx="507580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7035724" y="2611742"/>
            <a:ext cx="507580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Titular</a:t>
            </a:r>
            <a:endParaRPr/>
          </a:p>
        </p:txBody>
      </p:sp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0EDB8BFA-8E18-2DAF-7812-CE85A9170B74}"/>
              </a:ext>
            </a:extLst>
          </p:cNvPr>
          <p:cNvSpPr txBox="1"/>
          <p:nvPr/>
        </p:nvSpPr>
        <p:spPr>
          <a:xfrm>
            <a:off x="327656" y="6026636"/>
            <a:ext cx="436153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500" b="1" i="0" u="none" strike="noStrike" cap="none" dirty="0">
                <a:solidFill>
                  <a:schemeClr val="bg1"/>
                </a:solidFill>
                <a:sym typeface="Arial"/>
              </a:rPr>
              <a:t>Instituto Nacional de Donación y Trasplante de Órganos, Tejidos y Células INDOT</a:t>
            </a:r>
            <a:endParaRPr sz="15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6"/>
            <a:ext cx="12193084" cy="685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376583" y="426671"/>
            <a:ext cx="383806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C" sz="2500" b="1" i="0" u="none" strike="noStrike" cap="none">
                <a:solidFill>
                  <a:srgbClr val="212D5A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F4F33F6C-006D-EC2A-1E42-648371C49DE4}"/>
              </a:ext>
            </a:extLst>
          </p:cNvPr>
          <p:cNvSpPr txBox="1"/>
          <p:nvPr/>
        </p:nvSpPr>
        <p:spPr>
          <a:xfrm>
            <a:off x="376583" y="5877372"/>
            <a:ext cx="436153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500" b="1" i="0" u="none" strike="noStrike" cap="none" dirty="0">
                <a:solidFill>
                  <a:srgbClr val="212D5A"/>
                </a:solidFill>
                <a:sym typeface="Arial"/>
              </a:rPr>
              <a:t>Instituto Nacional de Donación y Trasplante de Órganos, Tejidos y Células INDOT</a:t>
            </a:r>
            <a:endParaRPr sz="15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2" y="609"/>
            <a:ext cx="12185501" cy="685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Panorámica</PresentationFormat>
  <Paragraphs>17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DAVICHO</cp:lastModifiedBy>
  <cp:revision>1</cp:revision>
  <dcterms:created xsi:type="dcterms:W3CDTF">2021-05-27T23:45:58Z</dcterms:created>
  <dcterms:modified xsi:type="dcterms:W3CDTF">2023-03-16T16:15:39Z</dcterms:modified>
</cp:coreProperties>
</file>